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ACD2-4691-E6F3-166A-1CA703E3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F2AB02-3B92-CB15-30F0-FD972A397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C3B1-B446-4A97-B6AE-5A0BFFD7F65E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1BC43D-5434-E8EE-3A35-3C98F7D6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C5587D-E1E7-B7D2-9082-91E21A2B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11F96-40E1-461D-B881-D35062C63A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823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2DEEAF-9F50-5EFD-A8C1-1ACE9FB86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5B8737-D435-D75D-F593-A381D0192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ABF2F-0B44-338D-5F45-B9D88AA9C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2CC3B1-B446-4A97-B6AE-5A0BFFD7F65E}" type="datetimeFigureOut">
              <a:rPr lang="ko-KR" altLang="en-US" smtClean="0"/>
              <a:t>2025-03-02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B7E0E-6559-2536-D01A-56B28E608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4485A-1C9F-1E68-13B2-4F3F01B21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311F96-40E1-461D-B881-D35062C63A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00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933B7E5-86B5-C5F2-332F-28824E4A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55C60C-8EB1-766B-8E4C-B51C9F6934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5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3B5B0FD-EEC5-ACA3-1B0D-FD286ACC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C2ACE1-A22E-A6F4-5A0F-89542339AD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31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0CF517-2FEB-400D-786C-042B1AFB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rial" pitchFamily="34" charset="0"/>
              </a:rPr>
              <a:t>원근 투영 변환 행렬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ECF527-9EC2-FE58-D302-FBA1F4205B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36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D3C4A1-E36B-36FE-5089-2D715EA5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rial" pitchFamily="34" charset="0"/>
              </a:rPr>
              <a:t>원근 투영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7E002B-022E-54FE-3CCC-69CDAEFF87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566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83D782-AE46-BB0F-4BFE-A6E2B35F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rial" pitchFamily="34" charset="0"/>
              </a:rPr>
              <a:t>직교 투영 변환 행렬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89430-A577-A546-7623-1E1888F965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49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A09C94-BD3E-CEEF-B470-07CD34B5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rial" pitchFamily="34" charset="0"/>
              </a:rPr>
              <a:t>직교 투영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558C0-E666-C8AA-0FB5-8505075AFD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788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1B10BD-428A-23AF-FA3F-13FD06AD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깊이값</a:t>
            </a:r>
            <a:r>
              <a:rPr lang="en-US" altLang="ko-KR"/>
              <a:t>(Depth Values)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DAD803-7E1E-0CC2-C8A4-94F796A5C3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226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CF35B8D-76E3-F944-48A5-2C333218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E60545-FD34-378D-96CC-56613653FA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724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90E1A9-2245-9397-6D64-99F27DD2E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694EE-8778-84D7-41BC-8FAB267888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821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A9D6CA5-E1AF-2D66-EAAA-4F9BC4DE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3FD5C-1D94-273B-3FDF-20B673EDD1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37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930DD7F-EA59-BD5E-A6CE-0FF54F09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6D9863-7920-5B3A-71D1-93B0A7A799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1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6F1E0F-B48E-A130-3357-D1E2E9B0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67E061-9CBC-4DA5-C8E8-831DFCA024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45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7C66EF3-A49A-EBDC-3E0D-D44C0B70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CAAE45-94A8-5EE1-AACF-5E43B176E9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039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323777A-3569-7312-EF28-517E0413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6BC626-2827-3B58-2927-E2C8CB3A6B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66D958F-D632-5BD1-3B73-692B343A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2F62CF-1882-2812-4749-CB2E3143FD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9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0C5204F-C3CD-2BE9-D9ED-48DA92C3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8CDCB-8871-4401-3587-F1C12ACC4C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1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1579EE-2B91-6E20-1252-9734DDC1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68706-945F-15B0-9A1C-EF3D2CE872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E228CA7-10B6-336F-C94C-C56B2737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43DB98-221A-4F8C-4AA0-1FEEBBA159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95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5A4CD2-B0D9-77A1-5742-C4AE7DEE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CDC00-1C1B-C047-5481-A6D42C0E13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4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4EE131-8C67-87E8-D8E7-64873A255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E23B95-2FCB-2B79-5541-89D3DD8B11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38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386E9E7-1CB0-66EE-9D5D-6A57623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10E792-E1ED-2270-F1AA-D354C932AA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92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34AE6D-DCF1-B078-E307-713B94AB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6F98A3-59D1-A1C0-0CFD-9C3B171B5D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5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ABC42B-0123-8665-8E28-2740AA95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구조</a:t>
            </a:r>
            <a:r>
              <a:rPr lang="en-US" altLang="ko-KR"/>
              <a:t>(Computer Architecture)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418C06-4036-157B-07ED-AA75EC1580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9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77E220-EB5C-5793-37BC-33708E22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21CD5A-AC83-9B60-4E3A-E540911E4F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30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C93806B-37D5-BFCF-2BBA-B60E0C36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6E5366-6C93-F290-3A08-249DA868A9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59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CD49B5-2014-1A81-CFEF-1F2206A0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EF9B4F-EE93-1668-1B2A-B994F909A6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6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2414321-A945-0BE7-3E36-F67CDC1B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D0564E-2719-8E27-630F-06D7CD922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F6960D0-4507-735D-99E5-E675149F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5CEED3-23CE-E502-9D96-7C46A36F90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30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49769D1-39EA-1AC6-3BE3-3B0140BA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4D5836-4236-0441-9C02-203977E53D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06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99EDE7-69CC-1B7E-7871-DD343393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0C69F9-D804-2FAC-1933-B5A97917E5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8C2FD6-7B96-ACB0-1D44-2096F563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0D3345-0F48-E80F-564B-B335D440C7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41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9532BA-6C2D-7F8D-EFF3-725BF03B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CFE565-0BB6-6E34-1E27-E9F17A3D6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2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CEE1EE-9AC9-2735-CACE-D397D386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FA3754-91C0-8B9E-446A-7EC1045812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1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67CAB3-15F0-578E-C5AF-A6E71FF2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4DE6"/>
                </a:solidFill>
              </a:rPr>
              <a:t>프로그래밍</a:t>
            </a:r>
            <a:r>
              <a:rPr lang="en-US" altLang="ko-KR">
                <a:solidFill>
                  <a:srgbClr val="004DE6"/>
                </a:solidFill>
              </a:rPr>
              <a:t>(Programming)</a:t>
            </a:r>
            <a:endParaRPr lang="en-US" altLang="ko-KR" dirty="0">
              <a:solidFill>
                <a:srgbClr val="004DE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F845DC-7EE4-0250-BE60-F4D44198D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25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3B28D2-2D75-A2E2-9875-27FAF678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0A15DA-4104-C04D-DE38-CBD7E8B55E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7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4754F07-B252-0FE2-B9E8-E5CF27DD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315F08-16B5-DA31-DB9A-3E516237F0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94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5766D2-AC8F-24D5-FCD4-9E4576F9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6E53D1-4A5A-39CA-C1B7-2CB03EB1B7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63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73E7C0-EF0F-C29A-9166-D2C6B4AF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37472B-1A5B-5370-9FF3-A3A5BE8718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6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45C7B3C-0615-AEBB-8540-D45D8714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C07B15-A20C-B5A6-2813-D450E07FBE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80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31C159-0029-5E94-9372-F5E2BAEB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4D65A-5AF0-3A1C-FABB-20ACDB7D1B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67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043AAA1-6724-E381-03F4-646E2039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120ACF-091B-88C3-90FB-97EBB0FA25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58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B92C28-060D-B5DB-706D-C4A31983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EB15A-E2F5-79BD-CF3B-0B3F5262CD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99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616D73-4860-F7B6-210A-D8D409D4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FEBD51-11CE-870A-3E0B-20399718DE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68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AE9183D-123C-5ED4-67F7-55B64D13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A540A0-723E-F8E7-91AF-17DAFE6432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7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3A92E62-B7DE-0D78-A014-FF9CBA96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프로그램</a:t>
            </a:r>
            <a:r>
              <a:rPr lang="en-US" altLang="ko-KR"/>
              <a:t>(Game Program)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0D1648-F0D2-06A1-970A-7CC846D325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6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2AEF73-4B66-E22A-986A-2BD24713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E5C9C2-34F3-073E-E7AA-368A103ACB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68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8CBE85-9BBD-E6D9-9AB9-5275ACC6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F6AB5E-D8AA-ED64-F4C2-7E9BF1D8EA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1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C4CC89D-E141-915C-940D-7C086F0D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5599F8-1151-FE4F-999D-28F3D2AE75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0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DF40AA6-37E5-9FF7-FC68-4A305075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FBD77F-90B9-DACA-7F0F-82321DAC79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24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ABE0CE6-BB83-6FFE-4757-8E91668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F999A-DBAC-17D3-7C6F-938A39007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81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9253DFE-B087-019A-D684-A4E26BBD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69788-386E-D94A-68B5-F28B795219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67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4EBF838-9E89-5BDA-1EEA-9986F2B0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F2E79F-C3C8-332C-9A4A-8783A1D1B6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68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D86F9F3-9C14-61D5-663E-D705A9E7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75C16E-6F49-74DF-0074-BC9123017E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97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ACFD943-6022-B359-765A-1F83DBE7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601C3C-DA7C-8945-C1D0-0D297FF159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49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27669C-5A46-E958-48B1-D1F286CB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FA0CAF-81FE-4F50-9591-1AE5D936E1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9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31BF51-0241-619A-3258-CEE22EB4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9E7B3D-CB2D-9125-5AAE-EAA0A60EEF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47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7905E79-8E8B-480D-872F-49A9C856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D79C7B-32D7-1FAE-1CA0-F7929CD9DE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9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11A7418-FAC1-73E1-D53B-26082C56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4CBA15-781E-EB78-2843-EC4B91828F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98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C946CC5-70A4-2516-55E5-A005BF3C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02E7D-1ECA-A21A-192B-CE135CA585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22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9F07AF-C073-BEF4-2BB8-7B98D374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B0FD0F-2D84-F9B2-1371-D3A9F6C6F5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15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D04747B-8BE6-802F-12AA-DD6712A2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37D1C1-9348-00CF-0008-7AC0E6240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34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6963AC-A639-886A-9685-AEA39DAA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38AEC7-5AA5-6831-0F43-E49E60D2BD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4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419E51-0BFE-E968-2E76-6AFACA6A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벡터</a:t>
            </a:r>
            <a:r>
              <a:rPr lang="en-US" altLang="ko-KR"/>
              <a:t>(Vectors)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BA2EA-6D4F-A4F9-98DB-89D6BA8D1B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98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CB3CB5B-646A-62F9-84A2-F506DD23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9728B9-380C-6968-A68C-84FBA22826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35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3EB4499-C392-DAF7-31BF-DEAE66DC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24DB07-A058-E950-1EBB-045BB8F376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48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98807C3-4E39-26C1-6FF4-F11F14BF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4DDF96-6CE7-F391-6E0B-C8BA2226E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99A2818-4C8D-785B-B476-EA9D898B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DE7E6-4634-0B63-D196-ACEDD39B23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60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32FFB3-B569-D856-0DAB-AD141104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487168-92D0-2265-A240-414B71EB43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98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F67B8D-AAF0-CB18-F7B5-44D3FC79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3CAF0-7C61-3282-FE46-CC2D639D8E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46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90DBBF-CDA3-2200-AE62-A53DF1A8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E3EA11-A3C2-F0FA-144D-2E3269AB83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67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5C158F7-E86B-1A6A-CDBF-126B56DB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4D37B5-8B15-14CB-BABC-2947468E13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52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4F7ADC-1C0E-4E0D-FFA9-96754A56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C7106A-1483-1730-D747-FFDA25C33A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15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2641734-1276-1A6D-4EBD-77779BB5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28869C-0B04-475D-064D-B8FD1038BD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9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15D826-B1AA-0AFB-4AD0-625DAEF3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0FB398-A549-1168-688A-14521AFE33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33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F149B11-6EF9-2218-84F2-A9240997A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469614-4097-745D-3A24-E5A9D13EA2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823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518A9D-2066-F82E-1BE8-10129760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B0BB81-EE7B-0913-CEFC-056B2116AC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22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CDDB8EF-A185-68D4-E99D-1B22E030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D64AB5-9310-C4A4-28AA-E797E8DEA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2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1D98DB5-B8A3-2C89-AB83-171D96C7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C6462A-4902-85C9-AD83-82AA921BDA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78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5100357-2EFB-61BE-C466-EA4B7362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02FC5A-7108-54F9-DDF6-8A9ACBFF95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51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CF4373-1A53-4A93-10AB-356800AA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78CA0-66A4-DAC7-1CD7-5B4E2A61E6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899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4359720-59DC-3BA7-7FB7-FAB98618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F67535-A212-7B4F-97DF-70B403593B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45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F78D3B-6C16-F97C-835C-8E1D63CD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0AB3B4-1A4D-D00F-B168-6DF48DD5C1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850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4C3CD2-7354-97CC-BB38-0EB7333C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C6B80B-C08F-3BDF-BB45-24934045DB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16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249ED1-4B7A-0B54-702B-D30EAFA0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B47280-1C13-579D-58A7-431E7A4050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56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0A9FAA7-FBA1-75DD-C86C-A6703FFE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FA7799-01A4-9F3E-9AF2-F8FCB399B7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549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7B33BED-A270-4180-DADA-7964B8E6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F9A9BC-CB9D-7242-4096-DC7C9FD406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75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0EEE5E-8102-0164-9C7B-F5DD8B64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2F7F65-924C-9871-A964-7038C24D6A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40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DA92A22-D47F-FD6B-1518-3948CFEB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ED0D7A-42EC-FB31-0FCB-2706E31953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EAC8179-8F4D-2995-8427-F00C6B762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C01853-BAA7-D975-1447-351B811D59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006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B61AE8-E30E-9BE1-F3A2-4AB844CF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4486C3-0CA3-C99B-0C67-BDBC02C65A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800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8A037B5-A546-8D0E-5C61-73E09109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1883CC-E6BD-92AD-C347-15E3427A8A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218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577795A-1114-2085-A25C-DF4A3E09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35ED60-3475-7506-849D-393A53EE2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00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10A6E3-7956-2918-F5FB-F6D0D497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ACFF40-9A24-BFB7-11F2-D147D0090E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9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B7FA69-551B-B2AF-729E-4086DB39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78BE02-9300-435B-690C-0A6EE4D1B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77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4102FA-7A5B-DDD2-D735-409CAADC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A08792-0F24-7A5E-4B3D-C8E921158C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844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748384-C729-A449-2C81-B016B76D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43FDA9-5DA3-7D0F-0DA3-869B942F80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06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5EF7D2E-068C-D671-E9C4-C7A74345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F05FB6-B30D-15E3-BAA7-A622FE5050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42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5C82491-C244-08CC-7EC6-61E4B8CC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2B4128-12FA-C139-83CB-9F8BA0F31E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580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57A3916-1332-EE7E-A550-DA5967376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B05053-EABC-78ED-8DCF-65F5974A03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62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C0FEB06-35C7-F7CB-39B8-8A314049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C6D77A-CD93-18B6-DDCF-F9131CBD37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895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DB5EC1D-3F60-0501-882B-509C750C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2DD96C-713F-F0D7-DD2C-25A1E4332E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12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82827C-454D-B52D-73BA-8E580085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41F36-6353-D083-C0AC-2E8E5CE804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476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FC474B-752E-3BDC-009B-D928F589D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C319F1-70E6-0126-CAFD-5FC83CA793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90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95DBDC-5F73-827C-621A-CBA3077F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18640C-E2C6-0259-1C1D-9C66657EAF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893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CDCD76-2871-D47E-EBEB-F073309C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C95272-9D79-B4EC-5252-6DA1F1D4A1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15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F6AE86-EC6B-4319-07B5-B06E3D59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D5E93-2705-88E1-2810-B59FB147B1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439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4EB976E-9C15-1778-8D3E-38B6B280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19F649-4433-8C14-E246-ACB06B5BEE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654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22CFDC7-856E-22F1-BA42-F6CB8FA9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1B445-102A-4555-7EE9-A0F967270E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6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2E7E65-8BD0-AA99-23DD-772713F1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20206-E96E-2467-E657-12DEAA91EA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854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D465701-3E77-BCB6-29E1-BAD3CF3E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Arial" pitchFamily="34" charset="0"/>
              </a:rPr>
              <a:t>원근 투영 변환 행렬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9D51CB-8E59-1384-4D9B-CAFDC4FD32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31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Office PowerPoint</Application>
  <PresentationFormat>화면 슬라이드 쇼(4:3)</PresentationFormat>
  <Paragraphs>110</Paragraphs>
  <Slides>110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14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 변환 행렬</vt:lpstr>
      <vt:lpstr>원근 투영 변환 행렬</vt:lpstr>
      <vt:lpstr>원근 투영 변환 행렬</vt:lpstr>
      <vt:lpstr>직교 투영 변환 행렬</vt:lpstr>
      <vt:lpstr>직교 투영 변환 행렬</vt:lpstr>
      <vt:lpstr>깊이값(Depth Values)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이용희(A0090)</dc:creator>
  <cp:lastModifiedBy>이용희(A0090)</cp:lastModifiedBy>
  <cp:revision>1</cp:revision>
  <dcterms:created xsi:type="dcterms:W3CDTF">2025-03-02T14:51:27Z</dcterms:created>
  <dcterms:modified xsi:type="dcterms:W3CDTF">2025-03-02T14:51:27Z</dcterms:modified>
</cp:coreProperties>
</file>